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_rels/presentation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image9.png" ContentType="image/png"/>
  <Override PartName="/ppt/media/image13.png" ContentType="image/png"/>
  <Override PartName="/ppt/media/image8.png" ContentType="image/png"/>
  <Override PartName="/ppt/media/image12.png" ContentType="image/png"/>
  <Override PartName="/ppt/media/image17.png" ContentType="image/png"/>
  <Override PartName="/ppt/media/image16.png" ContentType="image/png"/>
  <Override PartName="/ppt/media/image15.png" ContentType="image/png"/>
  <Override PartName="/ppt/media/image14.png" ContentType="image/png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10.png" ContentType="image/png"/>
  <Override PartName="/ppt/media/image6.png" ContentType="image/png"/>
  <Override PartName="/ppt/media/image11.png" ContentType="image/png"/>
  <Override PartName="/ppt/media/image7.png" ContentType="image/png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13.xml.rels" ContentType="application/vnd.openxmlformats-package.relationships+xml"/>
  <Override PartName="/ppt/slides/_rels/slide16.xml.rels" ContentType="application/vnd.openxmlformats-package.relationships+xml"/>
  <Override PartName="/ppt/slides/_rels/slide12.xml.rels" ContentType="application/vnd.openxmlformats-package.relationships+xml"/>
  <Override PartName="/ppt/slides/_rels/slide15.xml.rels" ContentType="application/vnd.openxmlformats-package.relationships+xml"/>
  <Override PartName="/ppt/slides/_rels/slide9.xml.rels" ContentType="application/vnd.openxmlformats-package.relationships+xml"/>
  <Override PartName="/ppt/slides/_rels/slide11.xml.rels" ContentType="application/vnd.openxmlformats-package.relationships+xml"/>
  <Override PartName="/ppt/slides/_rels/slide14.xml.rels" ContentType="application/vnd.openxmlformats-package.relationships+xml"/>
  <Override PartName="/ppt/slides/_rels/slide17.xml.rels" ContentType="application/vnd.openxmlformats-package.relationships+xml"/>
  <Override PartName="/ppt/slides/_rels/slide1.xml.rels" ContentType="application/vnd.openxmlformats-package.relationships+xml"/>
  <Override PartName="/ppt/slides/_rels/slide4.xml.rels" ContentType="application/vnd.openxmlformats-package.relationships+xml"/>
  <Override PartName="/ppt/slides/_rels/slide2.xml.rels" ContentType="application/vnd.openxmlformats-package.relationships+xml"/>
  <Override PartName="/ppt/slides/_rels/slide5.xml.rels" ContentType="application/vnd.openxmlformats-package.relationships+xml"/>
  <Override PartName="/ppt/slides/_rels/slide3.xml.rels" ContentType="application/vnd.openxmlformats-package.relationships+xml"/>
  <Override PartName="/ppt/slides/slide16.xml" ContentType="application/vnd.openxmlformats-officedocument.presentationml.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10691812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34600" y="98640"/>
            <a:ext cx="9622440" cy="16678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587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34600" y="1768680"/>
            <a:ext cx="962244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427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34600" y="4059000"/>
            <a:ext cx="962244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427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34600" y="98640"/>
            <a:ext cx="9622440" cy="16678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5870" spc="-1" strike="noStrike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34600" y="176868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4270" spc="-1" strike="noStrike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465160" y="176868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4270" spc="-1" strike="noStrike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34600" y="405900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4270" spc="-1" strike="noStrike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465160" y="405900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427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34600" y="98640"/>
            <a:ext cx="9622440" cy="16678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5870" spc="-1" strike="noStrike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34600" y="1768680"/>
            <a:ext cx="3098160" cy="209124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4270" spc="-1" strike="noStrike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787920" y="1768680"/>
            <a:ext cx="3098160" cy="209124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4270" spc="-1" strike="noStrike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041600" y="1768680"/>
            <a:ext cx="3098160" cy="209124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4270" spc="-1" strike="noStrike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34600" y="4059000"/>
            <a:ext cx="3098160" cy="209124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4270" spc="-1" strike="noStrike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787920" y="4059000"/>
            <a:ext cx="3098160" cy="209124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4270" spc="-1" strike="noStrike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7041600" y="4059000"/>
            <a:ext cx="3098160" cy="209124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427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34600" y="98640"/>
            <a:ext cx="9622440" cy="16678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587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34600" y="1768680"/>
            <a:ext cx="9622440" cy="4384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34600" y="98640"/>
            <a:ext cx="9622440" cy="16678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587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34600" y="1768680"/>
            <a:ext cx="9622440" cy="4384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427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34600" y="98640"/>
            <a:ext cx="9622440" cy="16678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587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34600" y="1768680"/>
            <a:ext cx="4695480" cy="4384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4270" spc="-1" strike="noStrike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465160" y="1768680"/>
            <a:ext cx="4695480" cy="4384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427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34600" y="98640"/>
            <a:ext cx="9622440" cy="16678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587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34600" y="301320"/>
            <a:ext cx="9622440" cy="585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34600" y="98640"/>
            <a:ext cx="9622440" cy="16678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5870" spc="-1" strike="noStrike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34600" y="176868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4270" spc="-1" strike="noStrike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465160" y="1768680"/>
            <a:ext cx="4695480" cy="4384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4270" spc="-1" strike="noStrike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34600" y="405900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427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34600" y="98640"/>
            <a:ext cx="9622440" cy="16678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5870" spc="-1" strike="noStrike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34600" y="1768680"/>
            <a:ext cx="4695480" cy="4384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4270" spc="-1" strike="noStrike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465160" y="176868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4270" spc="-1" strike="noStrike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465160" y="405900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427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34600" y="98640"/>
            <a:ext cx="9622440" cy="16678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5870" spc="-1" strike="noStrike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34600" y="176868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4270" spc="-1" strike="noStrike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465160" y="1768680"/>
            <a:ext cx="469548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4270" spc="-1" strike="noStrike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34600" y="4059000"/>
            <a:ext cx="9622440" cy="2091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427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34600" y="301320"/>
            <a:ext cx="9622440" cy="1262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5870" spc="-1" strike="noStrike">
                <a:latin typeface="Arial"/>
              </a:rPr>
              <a:t>Для правки текста заглавия щёлкните мышью</a:t>
            </a:r>
            <a:endParaRPr b="0" lang="ru-RU" sz="587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34600" y="1768680"/>
            <a:ext cx="9622440" cy="43844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88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4270" spc="-1" strike="noStrike">
                <a:latin typeface="Arial"/>
              </a:rPr>
              <a:t>Для правки структуры щёлкните мышью</a:t>
            </a:r>
            <a:endParaRPr b="0" lang="ru-RU" sz="4270" spc="-1" strike="noStrike">
              <a:latin typeface="Arial"/>
            </a:endParaRPr>
          </a:p>
          <a:p>
            <a:pPr lvl="1" marL="864000" indent="-324000">
              <a:spcBef>
                <a:spcPts val="1511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3730" spc="-1" strike="noStrike">
                <a:latin typeface="Arial"/>
              </a:rPr>
              <a:t>Второй уровень структуры</a:t>
            </a:r>
            <a:endParaRPr b="0" lang="ru-RU" sz="3730" spc="-1" strike="noStrike">
              <a:latin typeface="Arial"/>
            </a:endParaRPr>
          </a:p>
          <a:p>
            <a:pPr lvl="2" marL="1296000" indent="-288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Третий уровень структуры</a:t>
            </a:r>
            <a:endParaRPr b="0" lang="ru-RU" sz="3200" spc="-1" strike="noStrike">
              <a:latin typeface="Arial"/>
            </a:endParaRPr>
          </a:p>
          <a:p>
            <a:pPr lvl="3" marL="1728000" indent="-216000">
              <a:spcBef>
                <a:spcPts val="75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670" spc="-1" strike="noStrike">
                <a:latin typeface="Arial"/>
              </a:rPr>
              <a:t>Четвёртый уровень структуры</a:t>
            </a:r>
            <a:endParaRPr b="0" lang="ru-RU" sz="2670" spc="-1" strike="noStrike">
              <a:latin typeface="Arial"/>
            </a:endParaRPr>
          </a:p>
          <a:p>
            <a:pPr lvl="4" marL="2160000" indent="-216000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670" spc="-1" strike="noStrike">
                <a:latin typeface="Arial"/>
              </a:rPr>
              <a:t>Пятый уровень структуры</a:t>
            </a:r>
            <a:endParaRPr b="0" lang="ru-RU" sz="2670" spc="-1" strike="noStrike">
              <a:latin typeface="Arial"/>
            </a:endParaRPr>
          </a:p>
          <a:p>
            <a:pPr lvl="5" marL="2592000" indent="-216000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670" spc="-1" strike="noStrike">
                <a:latin typeface="Arial"/>
              </a:rPr>
              <a:t>Шестой уровень структуры</a:t>
            </a:r>
            <a:endParaRPr b="0" lang="ru-RU" sz="2670" spc="-1" strike="noStrike">
              <a:latin typeface="Arial"/>
            </a:endParaRPr>
          </a:p>
          <a:p>
            <a:pPr lvl="6" marL="3024000" indent="-216000"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670" spc="-1" strike="noStrike">
                <a:latin typeface="Arial"/>
              </a:rPr>
              <a:t>Седьмой уровень структуры</a:t>
            </a:r>
            <a:endParaRPr b="0" lang="ru-RU" sz="2670" spc="-1" strike="noStrike"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34600" y="6886800"/>
            <a:ext cx="2490840" cy="520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656520" y="6886800"/>
            <a:ext cx="3389040" cy="520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ctr"/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665840" y="6886800"/>
            <a:ext cx="2490840" cy="520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fld id="{11E4DC68-AB67-4E0D-97F3-B93BC132AC71}" type="slidenum">
              <a:rPr b="0" lang="ru-RU" sz="1400" spc="-1" strike="noStrike">
                <a:latin typeface="Times New Roman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Shape 1"/>
          <p:cNvSpPr txBox="1"/>
          <p:nvPr/>
        </p:nvSpPr>
        <p:spPr>
          <a:xfrm>
            <a:off x="8990280" y="1440000"/>
            <a:ext cx="1130040" cy="346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>
            <a:noAutofit/>
          </a:bodyPr>
          <a:p>
            <a:r>
              <a:rPr b="0" lang="ru-RU" sz="1800" spc="-1" strike="noStrike">
                <a:latin typeface="Arial"/>
              </a:rPr>
              <a:t>тыс. руб.</a:t>
            </a: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</TotalTime>
  <Application>LibreOffice/7.0.3.1$Linux_X86_64 LibreOffice_project/00$Build-1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2020-11-11T14:01:09Z</dcterms:created>
  <dc:creator/>
  <dc:description/>
  <dc:language>ru-RU</dc:language>
  <cp:lastModifiedBy/>
  <cp:lastPrinted>2020-11-12T11:57:58Z</cp:lastPrinted>
  <dcterms:modified xsi:type="dcterms:W3CDTF">2020-11-12T15:56:38Z</dcterms:modified>
  <cp:revision>14</cp:revision>
  <dc:subject/>
  <dc:title/>
</cp:coreProperties>
</file>